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66" r:id="rId8"/>
    <p:sldId id="267" r:id="rId9"/>
    <p:sldId id="258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884C12-A13C-40C0-B680-9896BD82A64A}" type="datetimeFigureOut">
              <a:rPr lang="en-US" smtClean="0"/>
              <a:t>5/6/13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0EF9611-9788-46AE-B0EE-23F87FDC769E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Periodic </a:t>
            </a:r>
            <a:r>
              <a:rPr lang="en-US" dirty="0"/>
              <a:t>T</a:t>
            </a:r>
            <a:r>
              <a:rPr lang="en-US" dirty="0" smtClean="0"/>
              <a:t>able Quiz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Aswathy</a:t>
            </a:r>
            <a:r>
              <a:rPr lang="en-US" dirty="0" smtClean="0"/>
              <a:t> </a:t>
            </a:r>
            <a:r>
              <a:rPr lang="en-US" dirty="0" err="1" smtClean="0"/>
              <a:t>Dinesh</a:t>
            </a:r>
            <a:endParaRPr lang="en-US" dirty="0"/>
          </a:p>
        </p:txBody>
      </p:sp>
      <p:pic>
        <p:nvPicPr>
          <p:cNvPr id="5" name="Picture 4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7493" y="152400"/>
            <a:ext cx="5764106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  <p:pic>
        <p:nvPicPr>
          <p:cNvPr id="5" name="Content Placeholder 4" descr="images.jpg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3" r="-33333"/>
          <a:stretch>
            <a:fillRect/>
          </a:stretch>
        </p:blipFill>
        <p:spPr>
          <a:xfrm>
            <a:off x="457200" y="1219200"/>
            <a:ext cx="7543800" cy="4526280"/>
          </a:xfrm>
        </p:spPr>
      </p:pic>
    </p:spTree>
    <p:extLst>
      <p:ext uri="{BB962C8B-B14F-4D97-AF65-F5344CB8AC3E}">
        <p14:creationId xmlns:p14="http://schemas.microsoft.com/office/powerpoint/2010/main" val="54808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618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06"/>
            <a:ext cx="9144000" cy="6096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638800" y="990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2743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Blank periodic table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5029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Marker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 flipH="1">
            <a:off x="5638800" y="1359932"/>
            <a:ext cx="609600" cy="9260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0400" y="54102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705600" y="3048000"/>
            <a:ext cx="304800" cy="392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70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This system is a chemistry game to find an elements position on an interactive periodic table </a:t>
            </a:r>
          </a:p>
          <a:p>
            <a:r>
              <a:rPr lang="en-US" dirty="0" smtClean="0"/>
              <a:t>Programming Language used </a:t>
            </a:r>
            <a:r>
              <a:rPr lang="en-US" dirty="0" err="1" smtClean="0"/>
              <a:t>LabVIEW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6" name="Content Placeholder 5" descr="IMG_6180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" b="5006"/>
          <a:stretch>
            <a:fillRect/>
          </a:stretch>
        </p:blipFill>
        <p:spPr>
          <a:xfrm>
            <a:off x="990600" y="1219200"/>
            <a:ext cx="6934200" cy="3503596"/>
          </a:xfrm>
        </p:spPr>
      </p:pic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876800"/>
            <a:ext cx="8229600" cy="128016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Video Camera</a:t>
            </a:r>
          </a:p>
          <a:p>
            <a:r>
              <a:rPr lang="en-US" sz="2800" dirty="0" smtClean="0"/>
              <a:t>Blank Periodic Table</a:t>
            </a:r>
          </a:p>
          <a:p>
            <a:r>
              <a:rPr lang="en-US" sz="2800" dirty="0" smtClean="0"/>
              <a:t>Green &amp; Red Markers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87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built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Tracking the blank periodic table</a:t>
            </a:r>
          </a:p>
          <a:p>
            <a:pPr lvl="1"/>
            <a:r>
              <a:rPr lang="en-US" dirty="0" smtClean="0"/>
              <a:t>Used four red markers to track corners of periodic table</a:t>
            </a:r>
          </a:p>
          <a:p>
            <a:pPr lvl="1"/>
            <a:r>
              <a:rPr lang="en-US" dirty="0" smtClean="0"/>
              <a:t>Created a bounding box around these corners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Finding the element position</a:t>
            </a:r>
          </a:p>
          <a:p>
            <a:pPr lvl="1"/>
            <a:r>
              <a:rPr lang="en-US" dirty="0" smtClean="0"/>
              <a:t>Used green marker to track element</a:t>
            </a:r>
          </a:p>
          <a:p>
            <a:pPr lvl="1"/>
            <a:r>
              <a:rPr lang="en-US" dirty="0" smtClean="0"/>
              <a:t>Calculated distance of green marker to four corners</a:t>
            </a:r>
          </a:p>
          <a:p>
            <a:endParaRPr lang="en-US" dirty="0"/>
          </a:p>
          <a:p>
            <a:r>
              <a:rPr lang="en-US" dirty="0" smtClean="0"/>
              <a:t>Creating a lookup table</a:t>
            </a:r>
          </a:p>
          <a:p>
            <a:pPr lvl="1"/>
            <a:r>
              <a:rPr lang="en-US" dirty="0" smtClean="0"/>
              <a:t>Table with Element name and position based on four corners</a:t>
            </a:r>
          </a:p>
          <a:p>
            <a:pPr lvl="1"/>
            <a:endParaRPr lang="en-US" dirty="0" smtClean="0"/>
          </a:p>
          <a:p>
            <a:r>
              <a:rPr lang="en-US" dirty="0"/>
              <a:t>Creating </a:t>
            </a:r>
            <a:r>
              <a:rPr lang="en-US" dirty="0" smtClean="0"/>
              <a:t>an Interface</a:t>
            </a:r>
          </a:p>
          <a:p>
            <a:pPr lvl="1"/>
            <a:r>
              <a:rPr lang="en-US" dirty="0" smtClean="0"/>
              <a:t>To play the chemistry game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system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663440"/>
            <a:ext cx="8229600" cy="1584960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  <p:pic>
        <p:nvPicPr>
          <p:cNvPr id="5" name="Picture 4" descr="SystemSc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1"/>
            <a:ext cx="8153400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1295400"/>
            <a:ext cx="3733800" cy="3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29400" y="838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8382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4419600"/>
            <a:ext cx="34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5600" y="441960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00" y="2667000"/>
            <a:ext cx="304800" cy="152400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endCxn id="11" idx="1"/>
          </p:cNvCxnSpPr>
          <p:nvPr/>
        </p:nvCxnSpPr>
        <p:spPr>
          <a:xfrm>
            <a:off x="2971800" y="1295400"/>
            <a:ext cx="1644837" cy="1393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7"/>
          </p:cNvCxnSpPr>
          <p:nvPr/>
        </p:nvCxnSpPr>
        <p:spPr>
          <a:xfrm flipV="1">
            <a:off x="4832163" y="1295400"/>
            <a:ext cx="1873437" cy="13939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4"/>
          </p:cNvCxnSpPr>
          <p:nvPr/>
        </p:nvCxnSpPr>
        <p:spPr>
          <a:xfrm flipV="1">
            <a:off x="2971800" y="2819400"/>
            <a:ext cx="175260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876800" y="2819400"/>
            <a:ext cx="182880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76800" y="2514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34000" y="1752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86200" y="1828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62400" y="3505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3505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00600" y="838200"/>
            <a:ext cx="32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34200" y="2590800"/>
            <a:ext cx="32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7000" y="2590800"/>
            <a:ext cx="26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648200"/>
            <a:ext cx="31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0" y="23622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562600" y="21336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52800" y="3124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34000" y="3657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Rc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72000" y="2895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1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Periodic Table Demo</a:t>
            </a:r>
            <a:endParaRPr lang="en-US" dirty="0"/>
          </a:p>
        </p:txBody>
      </p:sp>
      <p:pic>
        <p:nvPicPr>
          <p:cNvPr id="5" name="PeriodicTableQuizFinal.mov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447800"/>
            <a:ext cx="8229600" cy="4243388"/>
          </a:xfrm>
        </p:spPr>
      </p:pic>
      <p:pic>
        <p:nvPicPr>
          <p:cNvPr id="4" name="Picture 3" descr="periodic-tab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4200" y="152400"/>
            <a:ext cx="2057398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760</TotalTime>
  <Words>145</Words>
  <Application>Microsoft Macintosh PowerPoint</Application>
  <PresentationFormat>On-screen Show (4:3)</PresentationFormat>
  <Paragraphs>54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Origin</vt:lpstr>
      <vt:lpstr>Interactive Periodic Table Quiz</vt:lpstr>
      <vt:lpstr>PowerPoint Presentation</vt:lpstr>
      <vt:lpstr>Introduction</vt:lpstr>
      <vt:lpstr>Experimental Setup</vt:lpstr>
      <vt:lpstr>How did I built this system?</vt:lpstr>
      <vt:lpstr>How does the system work?</vt:lpstr>
      <vt:lpstr>PowerPoint Presentation</vt:lpstr>
      <vt:lpstr>PowerPoint Presentation</vt:lpstr>
      <vt:lpstr>Interactive Periodic Table Demo</vt:lpstr>
      <vt:lpstr>Questions</vt:lpstr>
    </vt:vector>
  </TitlesOfParts>
  <Company>Staples,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Periodic table </dc:title>
  <dc:creator>Aswathy Dinesh</dc:creator>
  <cp:lastModifiedBy>Aswathy Dinesh</cp:lastModifiedBy>
  <cp:revision>75</cp:revision>
  <dcterms:created xsi:type="dcterms:W3CDTF">2013-04-22T00:31:48Z</dcterms:created>
  <dcterms:modified xsi:type="dcterms:W3CDTF">2013-05-06T20:44:33Z</dcterms:modified>
</cp:coreProperties>
</file>